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84" y="27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0438012"/>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155</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жоғары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917629"/>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367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575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04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smtClean="0">
                <a:latin typeface="Times New Roman" panose="02020603050405020304" pitchFamily="18" charset="0"/>
                <a:cs typeface="Times New Roman" panose="02020603050405020304" pitchFamily="18" charset="0"/>
              </a:rPr>
              <a:t>0</a:t>
            </a:r>
            <a:r>
              <a:rPr lang="en-US" altLang="ru-RU" sz="1100" b="1" dirty="0">
                <a:latin typeface="Times New Roman" panose="02020603050405020304" pitchFamily="18" charset="0"/>
                <a:cs typeface="Times New Roman" panose="02020603050405020304" pitchFamily="18" charset="0"/>
              </a:rPr>
              <a:t>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ға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 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3-8</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13-15</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ауа-райы болжамы</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a:solidFill>
                  <a:srgbClr val="000000"/>
                </a:solidFill>
                <a:latin typeface="Times New Roman" panose="02020603050405020304" pitchFamily="18" charset="0"/>
                <a:cs typeface="Times New Roman" panose="02020603050405020304" pitchFamily="18" charset="0"/>
              </a:rPr>
              <a:t>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3-8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31882</TotalTime>
  <Words>560</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4338</cp:revision>
  <cp:lastPrinted>2021-07-01T07:38:07Z</cp:lastPrinted>
  <dcterms:created xsi:type="dcterms:W3CDTF">2018-03-27T06:03:00Z</dcterms:created>
  <dcterms:modified xsi:type="dcterms:W3CDTF">2026-06-04T06:55:04Z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